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CE3D-90CE-496B-B3E0-F7B992C57C7A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B004-B474-4615-9EE3-C1DDE59B3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6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CE3D-90CE-496B-B3E0-F7B992C57C7A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B004-B474-4615-9EE3-C1DDE59B3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8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CE3D-90CE-496B-B3E0-F7B992C57C7A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B004-B474-4615-9EE3-C1DDE59B3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03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a_Title and Conten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6200"/>
            <a:ext cx="10972800" cy="762000"/>
          </a:xfrm>
        </p:spPr>
        <p:txBody>
          <a:bodyPr>
            <a:normAutofit/>
          </a:bodyPr>
          <a:lstStyle>
            <a:lvl1pPr algn="l">
              <a:defRPr sz="2800" b="1" baseline="0">
                <a:solidFill>
                  <a:srgbClr val="F0D79A"/>
                </a:solidFill>
                <a:latin typeface="Futura Std Book" panose="020B0502020204020303" pitchFamily="34" charset="0"/>
              </a:defRPr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12838"/>
            <a:ext cx="10972800" cy="4983163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spcBef>
                <a:spcPts val="2400"/>
              </a:spcBef>
              <a:buClr>
                <a:srgbClr val="325A89"/>
              </a:buClr>
              <a:buSzPct val="90000"/>
              <a:buFont typeface="Century Gothic" pitchFamily="34" charset="0"/>
              <a:buChar char="►"/>
              <a:defRPr sz="2400" b="1">
                <a:solidFill>
                  <a:srgbClr val="325A89"/>
                </a:solidFill>
                <a:latin typeface="Futura Std Book" panose="020B0502020204020303" pitchFamily="34" charset="0"/>
              </a:defRPr>
            </a:lvl1pPr>
            <a:lvl2pPr marL="914400" indent="-457200">
              <a:lnSpc>
                <a:spcPct val="100000"/>
              </a:lnSpc>
              <a:spcBef>
                <a:spcPts val="600"/>
              </a:spcBef>
              <a:buClr>
                <a:srgbClr val="325A89"/>
              </a:buClr>
              <a:buSzPct val="90000"/>
              <a:buFont typeface="Century Gothic" pitchFamily="34" charset="0"/>
              <a:buChar char="►"/>
              <a:defRPr sz="2200" b="1">
                <a:solidFill>
                  <a:srgbClr val="325A89"/>
                </a:solidFill>
                <a:latin typeface="Futura Std Book" panose="020B0502020204020303" pitchFamily="34" charset="0"/>
              </a:defRPr>
            </a:lvl2pPr>
            <a:lvl3pPr marL="1371600" indent="-457200">
              <a:lnSpc>
                <a:spcPct val="100000"/>
              </a:lnSpc>
              <a:spcBef>
                <a:spcPts val="600"/>
              </a:spcBef>
              <a:buClr>
                <a:srgbClr val="325A89"/>
              </a:buClr>
              <a:buSzPct val="90000"/>
              <a:buFont typeface="Century Gothic" pitchFamily="34" charset="0"/>
              <a:buChar char="►"/>
              <a:defRPr sz="2000" b="1">
                <a:solidFill>
                  <a:srgbClr val="325A89"/>
                </a:solidFill>
                <a:latin typeface="Futura Std Book" panose="020B0502020204020303" pitchFamily="34" charset="0"/>
              </a:defRPr>
            </a:lvl3pPr>
            <a:lvl4pPr marL="1828800" indent="-457200">
              <a:lnSpc>
                <a:spcPct val="100000"/>
              </a:lnSpc>
              <a:spcBef>
                <a:spcPts val="600"/>
              </a:spcBef>
              <a:buClr>
                <a:srgbClr val="325A89"/>
              </a:buClr>
              <a:buSzPct val="90000"/>
              <a:buFont typeface="Century Gothic" pitchFamily="34" charset="0"/>
              <a:buChar char="►"/>
              <a:defRPr sz="1800" b="1">
                <a:solidFill>
                  <a:srgbClr val="325A89"/>
                </a:solidFill>
                <a:latin typeface="Futura Std Book" panose="020B0502020204020303" pitchFamily="34" charset="0"/>
              </a:defRPr>
            </a:lvl4pPr>
            <a:lvl5pPr marL="2286000" indent="-457200">
              <a:lnSpc>
                <a:spcPct val="100000"/>
              </a:lnSpc>
              <a:spcBef>
                <a:spcPts val="600"/>
              </a:spcBef>
              <a:buClr>
                <a:srgbClr val="325A89"/>
              </a:buClr>
              <a:buSzPct val="90000"/>
              <a:buFont typeface="Century Gothic" pitchFamily="34" charset="0"/>
              <a:buChar char="►"/>
              <a:tabLst/>
              <a:defRPr sz="1600" b="1">
                <a:solidFill>
                  <a:srgbClr val="325A89"/>
                </a:solidFill>
                <a:latin typeface="Futura Std Book" panose="020B05020202040203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11200" y="762000"/>
            <a:ext cx="10871200" cy="2286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None/>
              <a:defRPr sz="1000">
                <a:solidFill>
                  <a:schemeClr val="bg1">
                    <a:lumMod val="25000"/>
                  </a:schemeClr>
                </a:solidFill>
              </a:defRPr>
            </a:lvl1pPr>
            <a:lvl2pPr>
              <a:lnSpc>
                <a:spcPct val="100000"/>
              </a:lnSpc>
              <a:buNone/>
              <a:defRPr sz="1000"/>
            </a:lvl2pPr>
            <a:lvl3pPr>
              <a:lnSpc>
                <a:spcPct val="100000"/>
              </a:lnSpc>
              <a:buNone/>
              <a:defRPr sz="1000"/>
            </a:lvl3pPr>
            <a:lvl4pPr>
              <a:lnSpc>
                <a:spcPct val="100000"/>
              </a:lnSpc>
              <a:buNone/>
              <a:defRPr sz="1000"/>
            </a:lvl4pPr>
            <a:lvl5pPr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16000" y="6324601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noProof="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|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20800" y="6400801"/>
            <a:ext cx="2521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757575"/>
                </a:solidFill>
                <a:latin typeface="Futura Std Book" panose="020B0502020204020303" pitchFamily="34" charset="0"/>
              </a:rPr>
              <a:t>Anderson</a:t>
            </a:r>
            <a:r>
              <a:rPr lang="en-US" sz="1000" baseline="0" dirty="0">
                <a:solidFill>
                  <a:srgbClr val="757575"/>
                </a:solidFill>
                <a:latin typeface="Futura Std Book" panose="020B0502020204020303" pitchFamily="34" charset="0"/>
              </a:rPr>
              <a:t> Dam </a:t>
            </a:r>
            <a:r>
              <a:rPr lang="en-US" sz="1000" dirty="0">
                <a:solidFill>
                  <a:srgbClr val="757575"/>
                </a:solidFill>
                <a:latin typeface="Futura Std Book" panose="020B0502020204020303" pitchFamily="34" charset="0"/>
              </a:rPr>
              <a:t>Public Meeting 9-13-2017</a:t>
            </a:r>
          </a:p>
        </p:txBody>
      </p:sp>
    </p:spTree>
    <p:extLst>
      <p:ext uri="{BB962C8B-B14F-4D97-AF65-F5344CB8AC3E}">
        <p14:creationId xmlns:p14="http://schemas.microsoft.com/office/powerpoint/2010/main" val="12506966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CE3D-90CE-496B-B3E0-F7B992C57C7A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B004-B474-4615-9EE3-C1DDE59B3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6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CE3D-90CE-496B-B3E0-F7B992C57C7A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B004-B474-4615-9EE3-C1DDE59B3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4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CE3D-90CE-496B-B3E0-F7B992C57C7A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B004-B474-4615-9EE3-C1DDE59B3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CE3D-90CE-496B-B3E0-F7B992C57C7A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B004-B474-4615-9EE3-C1DDE59B3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1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CE3D-90CE-496B-B3E0-F7B992C57C7A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B004-B474-4615-9EE3-C1DDE59B3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4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CE3D-90CE-496B-B3E0-F7B992C57C7A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B004-B474-4615-9EE3-C1DDE59B3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0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CE3D-90CE-496B-B3E0-F7B992C57C7A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B004-B474-4615-9EE3-C1DDE59B3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6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CE3D-90CE-496B-B3E0-F7B992C57C7A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5B004-B474-4615-9EE3-C1DDE59B3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CCE3D-90CE-496B-B3E0-F7B992C57C7A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5B004-B474-4615-9EE3-C1DDE59B3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0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Sequence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72" y="1828800"/>
            <a:ext cx="8441916" cy="3200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74570" y="4356736"/>
            <a:ext cx="7435215" cy="144779"/>
          </a:xfrm>
          <a:prstGeom prst="rect">
            <a:avLst/>
          </a:prstGeom>
          <a:solidFill>
            <a:srgbClr val="00B0F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72" y="1828800"/>
            <a:ext cx="8441136" cy="32004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74569" y="3890011"/>
            <a:ext cx="74296" cy="611503"/>
          </a:xfrm>
          <a:prstGeom prst="rect">
            <a:avLst/>
          </a:prstGeom>
          <a:solidFill>
            <a:srgbClr val="00B0F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71472" y="2933701"/>
            <a:ext cx="3574924" cy="1086039"/>
          </a:xfrm>
          <a:prstGeom prst="rect">
            <a:avLst/>
          </a:prstGeom>
          <a:solidFill>
            <a:srgbClr val="00B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44040" y="4195762"/>
            <a:ext cx="4007516" cy="1688991"/>
          </a:xfrm>
          <a:prstGeom prst="rect">
            <a:avLst/>
          </a:prstGeom>
          <a:solidFill>
            <a:srgbClr val="F3E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72" y="1828800"/>
            <a:ext cx="8441136" cy="3200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72" y="1828800"/>
            <a:ext cx="8435462" cy="3200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73" y="1828800"/>
            <a:ext cx="8426861" cy="3200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72" y="1828800"/>
            <a:ext cx="8385996" cy="3200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72" y="1828800"/>
            <a:ext cx="8392448" cy="3200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473" y="1828800"/>
            <a:ext cx="8401051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2540" y="1363107"/>
            <a:ext cx="200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Year 1 and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68953" y="1033273"/>
            <a:ext cx="2480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Year 3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April - October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68953" y="1033273"/>
            <a:ext cx="2413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Year 4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April - October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68953" y="1033273"/>
            <a:ext cx="2413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Year 5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April - October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68953" y="1033273"/>
            <a:ext cx="2413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Year 5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2594" y="4588932"/>
            <a:ext cx="4719164" cy="338554"/>
          </a:xfrm>
          <a:prstGeom prst="rect">
            <a:avLst/>
          </a:prstGeom>
          <a:solidFill>
            <a:srgbClr val="F3E6BC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Temporary Diversion Tunnel During Construction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1256" y="4588931"/>
            <a:ext cx="2260600" cy="338554"/>
          </a:xfrm>
          <a:prstGeom prst="rect">
            <a:avLst/>
          </a:prstGeom>
          <a:solidFill>
            <a:srgbClr val="F3E6B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Low Level Outlet Pipe</a:t>
            </a:r>
          </a:p>
        </p:txBody>
      </p:sp>
    </p:spTree>
    <p:extLst>
      <p:ext uri="{BB962C8B-B14F-4D97-AF65-F5344CB8AC3E}">
        <p14:creationId xmlns:p14="http://schemas.microsoft.com/office/powerpoint/2010/main" val="1146276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3" grpId="0"/>
      <p:bldP spid="3" grpId="1"/>
      <p:bldP spid="17" grpId="0"/>
      <p:bldP spid="17" grpId="1"/>
      <p:bldP spid="19" grpId="0"/>
      <p:bldP spid="19" grpId="1"/>
      <p:bldP spid="20" grpId="0"/>
      <p:bldP spid="20" grpId="1"/>
      <p:bldP spid="27" grpId="0"/>
      <p:bldP spid="4" grpId="0" animBg="1"/>
      <p:bldP spid="4" grpId="1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Futura Std Book</vt:lpstr>
      <vt:lpstr>Wingdings</vt:lpstr>
      <vt:lpstr>Office Theme</vt:lpstr>
      <vt:lpstr>Construction Sequence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Sequence</dc:title>
  <dc:creator>Peggy Lam</dc:creator>
  <cp:lastModifiedBy>Peggy Lam</cp:lastModifiedBy>
  <cp:revision>1</cp:revision>
  <dcterms:created xsi:type="dcterms:W3CDTF">2017-09-15T00:12:57Z</dcterms:created>
  <dcterms:modified xsi:type="dcterms:W3CDTF">2017-09-15T00:13:33Z</dcterms:modified>
</cp:coreProperties>
</file>